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0" r:id="rId10"/>
    <p:sldId id="357" r:id="rId11"/>
    <p:sldId id="325" r:id="rId12"/>
    <p:sldId id="326" r:id="rId13"/>
    <p:sldId id="356" r:id="rId14"/>
    <p:sldId id="341" r:id="rId15"/>
    <p:sldId id="365" r:id="rId16"/>
    <p:sldId id="340" r:id="rId17"/>
    <p:sldId id="352" r:id="rId18"/>
    <p:sldId id="350" r:id="rId19"/>
    <p:sldId id="334" r:id="rId20"/>
    <p:sldId id="335" r:id="rId21"/>
    <p:sldId id="336" r:id="rId22"/>
    <p:sldId id="354" r:id="rId23"/>
    <p:sldId id="338" r:id="rId24"/>
    <p:sldId id="366" r:id="rId25"/>
    <p:sldId id="361" r:id="rId26"/>
    <p:sldId id="314" r:id="rId27"/>
    <p:sldId id="317" r:id="rId28"/>
    <p:sldId id="348" r:id="rId29"/>
    <p:sldId id="358" r:id="rId30"/>
    <p:sldId id="328" r:id="rId31"/>
    <p:sldId id="351" r:id="rId32"/>
    <p:sldId id="359" r:id="rId33"/>
    <p:sldId id="313" r:id="rId34"/>
    <p:sldId id="345" r:id="rId35"/>
    <p:sldId id="339" r:id="rId36"/>
    <p:sldId id="329" r:id="rId37"/>
    <p:sldId id="353" r:id="rId38"/>
    <p:sldId id="343" r:id="rId39"/>
    <p:sldId id="346" r:id="rId40"/>
    <p:sldId id="342" r:id="rId41"/>
    <p:sldId id="347" r:id="rId42"/>
    <p:sldId id="35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0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AA2"/>
    <a:srgbClr val="00A6D6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0.png"/><Relationship Id="rId5" Type="http://schemas.openxmlformats.org/officeDocument/2006/relationships/image" Target="../media/image46.png"/><Relationship Id="rId15" Type="http://schemas.openxmlformats.org/officeDocument/2006/relationships/image" Target="../media/image50.png"/><Relationship Id="rId10" Type="http://schemas.openxmlformats.org/officeDocument/2006/relationships/image" Target="../media/image510.png"/><Relationship Id="rId4" Type="http://schemas.openxmlformats.org/officeDocument/2006/relationships/image" Target="../media/image45.png"/><Relationship Id="rId9" Type="http://schemas.openxmlformats.org/officeDocument/2006/relationships/image" Target="../media/image500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60.png"/><Relationship Id="rId1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12" Type="http://schemas.openxmlformats.org/officeDocument/2006/relationships/image" Target="../media/image650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40.png"/><Relationship Id="rId5" Type="http://schemas.openxmlformats.org/officeDocument/2006/relationships/image" Target="../media/image54.png"/><Relationship Id="rId15" Type="http://schemas.openxmlformats.org/officeDocument/2006/relationships/image" Target="../media/image49.png"/><Relationship Id="rId10" Type="http://schemas.openxmlformats.org/officeDocument/2006/relationships/image" Target="../media/image630.png"/><Relationship Id="rId4" Type="http://schemas.openxmlformats.org/officeDocument/2006/relationships/image" Target="../media/image53.png"/><Relationship Id="rId14" Type="http://schemas.openxmlformats.org/officeDocument/2006/relationships/image" Target="../media/image4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21" Type="http://schemas.openxmlformats.org/officeDocument/2006/relationships/image" Target="../media/image210.png"/><Relationship Id="rId7" Type="http://schemas.openxmlformats.org/officeDocument/2006/relationships/image" Target="../media/image63.png"/><Relationship Id="rId12" Type="http://schemas.openxmlformats.org/officeDocument/2006/relationships/image" Target="../media/image13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1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23" Type="http://schemas.openxmlformats.org/officeDocument/2006/relationships/image" Target="../media/image230.png"/><Relationship Id="rId10" Type="http://schemas.openxmlformats.org/officeDocument/2006/relationships/image" Target="../media/image66.png"/><Relationship Id="rId19" Type="http://schemas.openxmlformats.org/officeDocument/2006/relationships/image" Target="../media/image18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Some 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</a:t>
            </a:r>
          </a:p>
          <a:p>
            <a:pPr lvl="1"/>
            <a:r>
              <a:rPr lang="en-GB" dirty="0"/>
              <a:t>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</a:t>
            </a:r>
          </a:p>
          <a:p>
            <a:pPr lvl="1"/>
            <a:r>
              <a:rPr lang="en-GB" dirty="0"/>
              <a:t>It is still too pessimistic</a:t>
            </a:r>
          </a:p>
          <a:p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25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354769" y="3452254"/>
            <a:ext cx="64550" cy="163408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1695</TotalTime>
  <Words>2444</Words>
  <Application>Microsoft Office PowerPoint</Application>
  <PresentationFormat>Widescreen</PresentationFormat>
  <Paragraphs>786</Paragraphs>
  <Slides>42</Slides>
  <Notes>23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193</cp:revision>
  <dcterms:created xsi:type="dcterms:W3CDTF">2020-05-19T11:12:13Z</dcterms:created>
  <dcterms:modified xsi:type="dcterms:W3CDTF">2020-05-29T21:24:19Z</dcterms:modified>
</cp:coreProperties>
</file>